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2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4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7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0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0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5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0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9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7F2162-9D02-47C0-4499-153D070A1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78856"/>
            <a:ext cx="7772400" cy="2227695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E084D17F-0248-294C-B6B6-F92C05B55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13" y="7878856"/>
            <a:ext cx="119554" cy="18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811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889615-883F-E841-B51E-5B68D1B6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13" y="8026773"/>
            <a:ext cx="119554" cy="18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811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A2334F21-9F38-DA46-A6A7-7CF3B6E1A851}"/>
              </a:ext>
            </a:extLst>
          </p:cNvPr>
          <p:cNvSpPr txBox="1"/>
          <p:nvPr/>
        </p:nvSpPr>
        <p:spPr>
          <a:xfrm>
            <a:off x="3801240" y="8988696"/>
            <a:ext cx="3570568" cy="6574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59167" tIns="29584" rIns="59167" bIns="2958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fontAlgn="ctr">
              <a:lnSpc>
                <a:spcPct val="120000"/>
              </a:lnSpc>
            </a:pPr>
            <a:r>
              <a:rPr lang="en-US" sz="1553" b="1" cap="all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YOUR CALL TO ACTION HERE</a:t>
            </a:r>
            <a:endParaRPr lang="en-US" sz="777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ctr">
              <a:lnSpc>
                <a:spcPct val="120000"/>
              </a:lnSpc>
            </a:pPr>
            <a:r>
              <a:rPr lang="en-US" sz="1550" b="1" cap="all" dirty="0">
                <a:solidFill>
                  <a:srgbClr val="FFFFFF"/>
                </a:solidFill>
                <a:latin typeface="Arial"/>
                <a:ea typeface="Times New Roman" panose="02020603050405020304" pitchFamily="18" charset="0"/>
                <a:cs typeface="Times New Roman"/>
              </a:rPr>
              <a:t>INCLUDE A URL HERE</a:t>
            </a:r>
            <a:endParaRPr lang="en-US" sz="1550" b="1" cap="all" dirty="0">
              <a:solidFill>
                <a:srgbClr val="FFFFFF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77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0A155C85-669F-5642-A91F-8E547D19BA91}"/>
              </a:ext>
            </a:extLst>
          </p:cNvPr>
          <p:cNvSpPr txBox="1"/>
          <p:nvPr/>
        </p:nvSpPr>
        <p:spPr>
          <a:xfrm>
            <a:off x="3377333" y="4092371"/>
            <a:ext cx="3872816" cy="297989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Add additional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text here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; include more event details on your website or in the events calendar (https://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www.wcsu.edu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/events/calendar/)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Please use the type sizes,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colors, and styles that are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provided.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Keep it simple so that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message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stands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out.</a:t>
            </a:r>
            <a:endParaRPr lang="en-US" sz="1400" dirty="0">
              <a:effectLst/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Feel free to use bullet points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 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bold or italic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font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as needed.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+mn-lt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4FE6038-C182-51B9-1717-5FDA8D8C34B3}"/>
              </a:ext>
            </a:extLst>
          </p:cNvPr>
          <p:cNvSpPr txBox="1"/>
          <p:nvPr/>
        </p:nvSpPr>
        <p:spPr>
          <a:xfrm>
            <a:off x="400517" y="766686"/>
            <a:ext cx="6923370" cy="25758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r>
              <a:rPr lang="en-US" sz="4400" b="1" cap="all" spc="-100" dirty="0">
                <a:solidFill>
                  <a:schemeClr val="accent1"/>
                </a:solidFill>
                <a:latin typeface="Montserrat ExtraBold" pitchFamily="2" charset="77"/>
                <a:ea typeface="Calibri" panose="020F0502020204030204" pitchFamily="34" charset="0"/>
                <a:cs typeface="MinionPro-Regular"/>
              </a:rPr>
              <a:t>EDIT THIS EVENT POSTER TITLE HERE</a:t>
            </a:r>
            <a:endParaRPr lang="en-US" sz="4400" b="1" dirty="0">
              <a:solidFill>
                <a:schemeClr val="accent1"/>
              </a:solidFill>
              <a:latin typeface="Montserrat ExtraBold" pitchFamily="2" charset="77"/>
              <a:ea typeface="Calibri" panose="020F0502020204030204" pitchFamily="34" charset="0"/>
              <a:cs typeface="MinionPro-Regular"/>
            </a:endParaRPr>
          </a:p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2400" b="1" dirty="0">
                <a:latin typeface="Montserrat" pitchFamily="2" charset="77"/>
                <a:ea typeface="Calibri" panose="020F0502020204030204" pitchFamily="34" charset="0"/>
                <a:cs typeface="MinionPro-Regular"/>
              </a:rPr>
              <a:t>DATE  |  TIME</a:t>
            </a:r>
          </a:p>
          <a:p>
            <a:pPr>
              <a:lnSpc>
                <a:spcPct val="110000"/>
              </a:lnSpc>
            </a:pPr>
            <a:r>
              <a:rPr lang="en-US" sz="2400" b="1" dirty="0">
                <a:latin typeface="Montserrat" pitchFamily="2" charset="77"/>
                <a:ea typeface="Times New Roman" panose="02020603050405020304" pitchFamily="18" charset="0"/>
                <a:cs typeface="Times New Roman"/>
              </a:rPr>
              <a:t>LOCATION HERE</a:t>
            </a: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rgbClr val="000000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  <p:pic>
        <p:nvPicPr>
          <p:cNvPr id="5" name="Picture 4" descr="A qr code with a few squares&#10;&#10;Description automatically generated">
            <a:extLst>
              <a:ext uri="{FF2B5EF4-FFF2-40B4-BE49-F238E27FC236}">
                <a16:creationId xmlns:a16="http://schemas.microsoft.com/office/drawing/2014/main" id="{6DD844D4-3FCE-94D6-D02C-2AB5BB15D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641" y="7280018"/>
            <a:ext cx="1376998" cy="1376998"/>
          </a:xfrm>
          <a:prstGeom prst="rect">
            <a:avLst/>
          </a:prstGeom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AF3D3856-204E-B8BD-FDB3-28EB169C637C}"/>
              </a:ext>
            </a:extLst>
          </p:cNvPr>
          <p:cNvSpPr txBox="1"/>
          <p:nvPr/>
        </p:nvSpPr>
        <p:spPr>
          <a:xfrm>
            <a:off x="400516" y="7348052"/>
            <a:ext cx="5779057" cy="10186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1200" b="1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DELETE THIS TEXT </a:t>
            </a:r>
            <a:r>
              <a:rPr lang="en-US" sz="12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This QR Code goes to </a:t>
            </a:r>
            <a:r>
              <a:rPr lang="en-US" sz="12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wcsu.edu</a:t>
            </a:r>
            <a:r>
              <a:rPr lang="en-US" sz="12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 If you would like to create a custom QR code that goes to your page visit https://</a:t>
            </a:r>
            <a:r>
              <a:rPr lang="en-US" sz="12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www.qrcode-monkey.com</a:t>
            </a:r>
            <a:r>
              <a:rPr lang="en-US" sz="12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/ </a:t>
            </a:r>
            <a:endParaRPr lang="en-US" sz="1200" b="1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chemeClr val="accent2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  <p:pic>
        <p:nvPicPr>
          <p:cNvPr id="7" name="Picture 6" descr="A person with his arms raised in the air&#10;&#10;Description automatically generated">
            <a:extLst>
              <a:ext uri="{FF2B5EF4-FFF2-40B4-BE49-F238E27FC236}">
                <a16:creationId xmlns:a16="http://schemas.microsoft.com/office/drawing/2014/main" id="{6FD2A77C-7802-8CC1-B05A-8F30DA595E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252" y="3356223"/>
            <a:ext cx="2530663" cy="35429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DB8A7C-3FF7-FE73-3F59-D59CBB3A85B6}"/>
              </a:ext>
            </a:extLst>
          </p:cNvPr>
          <p:cNvSpPr txBox="1"/>
          <p:nvPr/>
        </p:nvSpPr>
        <p:spPr>
          <a:xfrm>
            <a:off x="3377333" y="3326917"/>
            <a:ext cx="3994476" cy="68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chemeClr val="accent1"/>
                </a:solidFill>
                <a:latin typeface="Montserrat" pitchFamily="2" charset="77"/>
              </a:rPr>
              <a:t>INSERT SUBHEAD INFORMATION HERE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65EF02FB-EA7F-1719-C2F9-F18CD2EED3C9}"/>
              </a:ext>
            </a:extLst>
          </p:cNvPr>
          <p:cNvSpPr txBox="1"/>
          <p:nvPr/>
        </p:nvSpPr>
        <p:spPr>
          <a:xfrm>
            <a:off x="779353" y="6444409"/>
            <a:ext cx="2016459" cy="3999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1400" b="1" u="sng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Insert your photo here</a:t>
            </a:r>
            <a:endParaRPr lang="en-US" sz="1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8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CSU Brand Colors">
      <a:dk1>
        <a:srgbClr val="000000"/>
      </a:dk1>
      <a:lt1>
        <a:srgbClr val="FFFFFF"/>
      </a:lt1>
      <a:dk2>
        <a:srgbClr val="2A323C"/>
      </a:dk2>
      <a:lt2>
        <a:srgbClr val="E7E6E6"/>
      </a:lt2>
      <a:accent1>
        <a:srgbClr val="303C5D"/>
      </a:accent1>
      <a:accent2>
        <a:srgbClr val="EF5937"/>
      </a:accent2>
      <a:accent3>
        <a:srgbClr val="2A323C"/>
      </a:accent3>
      <a:accent4>
        <a:srgbClr val="324E9F"/>
      </a:accent4>
      <a:accent5>
        <a:srgbClr val="D9D8D5"/>
      </a:accent5>
      <a:accent6>
        <a:srgbClr val="303C5D"/>
      </a:accent6>
      <a:hlink>
        <a:srgbClr val="EF5937"/>
      </a:hlink>
      <a:folHlink>
        <a:srgbClr val="324E9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F2C227DCB1145962587643061A9B5" ma:contentTypeVersion="9" ma:contentTypeDescription="Create a new document." ma:contentTypeScope="" ma:versionID="4c767d23c746d115a84f5cabe21ff912">
  <xsd:schema xmlns:xsd="http://www.w3.org/2001/XMLSchema" xmlns:xs="http://www.w3.org/2001/XMLSchema" xmlns:p="http://schemas.microsoft.com/office/2006/metadata/properties" xmlns:ns2="cbed33ca-faa6-4c7f-a445-a31c3913a81a" xmlns:ns3="7d9dd051-bf1f-4048-900d-bd26ebb84baf" targetNamespace="http://schemas.microsoft.com/office/2006/metadata/properties" ma:root="true" ma:fieldsID="089476518f86c0a2a5b653f82c9fe5ed" ns2:_="" ns3:_="">
    <xsd:import namespace="cbed33ca-faa6-4c7f-a445-a31c3913a81a"/>
    <xsd:import namespace="7d9dd051-bf1f-4048-900d-bd26ebb84b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d33ca-faa6-4c7f-a445-a31c3913a8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dd051-bf1f-4048-900d-bd26ebb84ba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554B60-A577-46D3-95AC-A67B5426D1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d33ca-faa6-4c7f-a445-a31c3913a81a"/>
    <ds:schemaRef ds:uri="7d9dd051-bf1f-4048-900d-bd26ebb84b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DB2399-323A-4DD4-80C6-A6399CBE5E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B70F21-1347-43C3-B8C2-D9E0482C78E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133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MinionPro-Regular</vt:lpstr>
      <vt:lpstr>Montserrat</vt:lpstr>
      <vt:lpstr>Montserrat ExtraBold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Young</dc:creator>
  <cp:lastModifiedBy>Ericka Erbs McCabe</cp:lastModifiedBy>
  <cp:revision>15</cp:revision>
  <dcterms:created xsi:type="dcterms:W3CDTF">2019-12-03T18:14:15Z</dcterms:created>
  <dcterms:modified xsi:type="dcterms:W3CDTF">2025-01-27T19:45:26Z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0x010100BEAF2C227DCB1145962587643061A9B5</vt:lpwstr>
  </property>
</Properties>
</file>