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4"/>
  </p:sldMasterIdLst>
  <p:sldIdLst>
    <p:sldId id="256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87" d="100"/>
          <a:sy n="87" d="100"/>
        </p:scale>
        <p:origin x="328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31A22-C867-5644-8F3E-3AD3F8E9D2F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6F71-8B4B-CB4D-9607-95CAAC45C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327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31A22-C867-5644-8F3E-3AD3F8E9D2F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6F71-8B4B-CB4D-9607-95CAAC45C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85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31A22-C867-5644-8F3E-3AD3F8E9D2F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6F71-8B4B-CB4D-9607-95CAAC45C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5416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809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31A22-C867-5644-8F3E-3AD3F8E9D2F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6F71-8B4B-CB4D-9607-95CAAC45C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070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31A22-C867-5644-8F3E-3AD3F8E9D2F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6F71-8B4B-CB4D-9607-95CAAC45C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97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31A22-C867-5644-8F3E-3AD3F8E9D2F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6F71-8B4B-CB4D-9607-95CAAC45C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39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31A22-C867-5644-8F3E-3AD3F8E9D2F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6F71-8B4B-CB4D-9607-95CAAC45C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06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31A22-C867-5644-8F3E-3AD3F8E9D2F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6F71-8B4B-CB4D-9607-95CAAC45C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493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31A22-C867-5644-8F3E-3AD3F8E9D2F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6F71-8B4B-CB4D-9607-95CAAC45C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005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31A22-C867-5644-8F3E-3AD3F8E9D2F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6F71-8B4B-CB4D-9607-95CAAC45C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650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31A22-C867-5644-8F3E-3AD3F8E9D2F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6F71-8B4B-CB4D-9607-95CAAC45C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003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31A22-C867-5644-8F3E-3AD3F8E9D2F8}" type="datetimeFigureOut">
              <a:rPr lang="en-US" smtClean="0"/>
              <a:t>1/27/25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06F71-8B4B-CB4D-9607-95CAAC45C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592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47F2162-9D02-47C0-4499-153D070A1F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878856"/>
            <a:ext cx="7772400" cy="2227695"/>
          </a:xfrm>
          <a:prstGeom prst="rect">
            <a:avLst/>
          </a:prstGeom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E084D17F-0248-294C-B6B6-F92C05B55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013" y="7878856"/>
            <a:ext cx="119554" cy="184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9167" tIns="29584" rIns="59167" bIns="2958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811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0D889615-883F-E841-B51E-5B68D1B69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013" y="8026773"/>
            <a:ext cx="119554" cy="184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9167" tIns="29584" rIns="59167" bIns="2958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811"/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A2334F21-9F38-DA46-A6A7-7CF3B6E1A851}"/>
              </a:ext>
            </a:extLst>
          </p:cNvPr>
          <p:cNvSpPr txBox="1"/>
          <p:nvPr/>
        </p:nvSpPr>
        <p:spPr>
          <a:xfrm>
            <a:off x="3801240" y="8988696"/>
            <a:ext cx="3570568" cy="65741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59167" tIns="29584" rIns="59167" bIns="2958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fontAlgn="ctr">
              <a:lnSpc>
                <a:spcPct val="120000"/>
              </a:lnSpc>
            </a:pPr>
            <a:r>
              <a:rPr lang="en-US" sz="1553" b="1" cap="all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YOUR CALL TO ACTION HERE</a:t>
            </a:r>
            <a:endParaRPr lang="en-US" sz="777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fontAlgn="ctr">
              <a:lnSpc>
                <a:spcPct val="120000"/>
              </a:lnSpc>
            </a:pPr>
            <a:r>
              <a:rPr lang="en-US" sz="1550" b="1" cap="all" dirty="0">
                <a:solidFill>
                  <a:srgbClr val="FFFFFF"/>
                </a:solidFill>
                <a:latin typeface="Arial"/>
                <a:ea typeface="Times New Roman" panose="02020603050405020304" pitchFamily="18" charset="0"/>
                <a:cs typeface="Times New Roman"/>
              </a:rPr>
              <a:t>INCLUDE A URL HERE</a:t>
            </a:r>
            <a:endParaRPr lang="en-US" sz="1550" b="1" cap="all" dirty="0">
              <a:solidFill>
                <a:srgbClr val="FFFFFF"/>
              </a:solidFill>
              <a:latin typeface="Arial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777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id="{0A155C85-669F-5642-A91F-8E547D19BA91}"/>
              </a:ext>
            </a:extLst>
          </p:cNvPr>
          <p:cNvSpPr txBox="1"/>
          <p:nvPr/>
        </p:nvSpPr>
        <p:spPr>
          <a:xfrm>
            <a:off x="400517" y="3641786"/>
            <a:ext cx="6923370" cy="239281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20000"/>
              </a:lnSpc>
              <a:spcBef>
                <a:spcPts val="1220"/>
              </a:spcBef>
            </a:pPr>
            <a:r>
              <a:rPr lang="en-US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Add additional </a:t>
            </a:r>
            <a:r>
              <a:rPr lang="en-US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text here</a:t>
            </a:r>
            <a:r>
              <a:rPr lang="en-US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; include more event details on your website or in the events calendar (https://</a:t>
            </a:r>
            <a:r>
              <a:rPr lang="en-US" dirty="0" err="1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www.wcsu.edu</a:t>
            </a:r>
            <a:r>
              <a:rPr lang="en-US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/events/calendar/)</a:t>
            </a:r>
            <a:r>
              <a:rPr lang="en-US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.</a:t>
            </a:r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Arial"/>
            </a:endParaRPr>
          </a:p>
          <a:p>
            <a:pPr>
              <a:lnSpc>
                <a:spcPct val="120000"/>
              </a:lnSpc>
              <a:spcBef>
                <a:spcPts val="1220"/>
              </a:spcBef>
            </a:pPr>
            <a:r>
              <a:rPr lang="en-US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Please use the type sizes,</a:t>
            </a:r>
            <a:r>
              <a:rPr lang="en-US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 </a:t>
            </a:r>
            <a:r>
              <a:rPr lang="en-US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colors, and styles that are</a:t>
            </a:r>
            <a:r>
              <a:rPr lang="en-US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 </a:t>
            </a:r>
            <a:r>
              <a:rPr lang="en-US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provided.</a:t>
            </a:r>
            <a:r>
              <a:rPr lang="en-US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 </a:t>
            </a:r>
            <a:r>
              <a:rPr lang="en-US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Keep it simple so that</a:t>
            </a:r>
            <a:r>
              <a:rPr lang="en-US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 </a:t>
            </a:r>
            <a:r>
              <a:rPr lang="en-US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your message </a:t>
            </a:r>
            <a:r>
              <a:rPr lang="en-US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stands </a:t>
            </a:r>
            <a:r>
              <a:rPr lang="en-US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out.</a:t>
            </a:r>
            <a:endParaRPr lang="en-US" dirty="0">
              <a:effectLst/>
              <a:latin typeface="Roboto" panose="02000000000000000000" pitchFamily="2" charset="0"/>
              <a:ea typeface="Roboto" panose="02000000000000000000" pitchFamily="2" charset="0"/>
              <a:cs typeface="Arial"/>
            </a:endParaRPr>
          </a:p>
          <a:p>
            <a:pPr>
              <a:lnSpc>
                <a:spcPct val="120000"/>
              </a:lnSpc>
              <a:spcBef>
                <a:spcPts val="1220"/>
              </a:spcBef>
            </a:pPr>
            <a:r>
              <a:rPr lang="en-US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Feel free to use bullet points</a:t>
            </a:r>
            <a:r>
              <a:rPr lang="en-US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 and </a:t>
            </a:r>
            <a:r>
              <a:rPr lang="en-US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bold or italic </a:t>
            </a:r>
            <a:r>
              <a:rPr lang="en-US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font </a:t>
            </a:r>
            <a:r>
              <a:rPr lang="en-US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as needed.</a:t>
            </a:r>
            <a:r>
              <a:rPr lang="en-US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 </a:t>
            </a:r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+mn-lt"/>
            </a:endParaRP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C4FE6038-C182-51B9-1717-5FDA8D8C34B3}"/>
              </a:ext>
            </a:extLst>
          </p:cNvPr>
          <p:cNvSpPr txBox="1"/>
          <p:nvPr/>
        </p:nvSpPr>
        <p:spPr>
          <a:xfrm>
            <a:off x="400517" y="899418"/>
            <a:ext cx="6923370" cy="257581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5000"/>
              </a:lnSpc>
            </a:pPr>
            <a:r>
              <a:rPr lang="en-US" sz="4400" b="1" cap="all" spc="-100" dirty="0">
                <a:solidFill>
                  <a:schemeClr val="accent1"/>
                </a:solidFill>
                <a:latin typeface="Montserrat ExtraBold" pitchFamily="2" charset="77"/>
                <a:ea typeface="Calibri" panose="020F0502020204030204" pitchFamily="34" charset="0"/>
                <a:cs typeface="MinionPro-Regular"/>
              </a:rPr>
              <a:t>EDIT THIS EVENT POSTER TITLE HERE</a:t>
            </a:r>
            <a:endParaRPr lang="en-US" sz="4400" b="1" dirty="0">
              <a:solidFill>
                <a:schemeClr val="accent1"/>
              </a:solidFill>
              <a:latin typeface="Montserrat ExtraBold" pitchFamily="2" charset="77"/>
              <a:ea typeface="Calibri" panose="020F0502020204030204" pitchFamily="34" charset="0"/>
              <a:cs typeface="MinionPro-Regular"/>
            </a:endParaRPr>
          </a:p>
          <a:p>
            <a:pPr>
              <a:lnSpc>
                <a:spcPct val="110000"/>
              </a:lnSpc>
              <a:spcBef>
                <a:spcPts val="1220"/>
              </a:spcBef>
            </a:pPr>
            <a:r>
              <a:rPr lang="en-US" sz="2400" b="1" dirty="0">
                <a:latin typeface="Montserrat" pitchFamily="2" charset="77"/>
                <a:ea typeface="Calibri" panose="020F0502020204030204" pitchFamily="34" charset="0"/>
                <a:cs typeface="MinionPro-Regular"/>
              </a:rPr>
              <a:t>DATE  |  TIME</a:t>
            </a:r>
          </a:p>
          <a:p>
            <a:pPr>
              <a:lnSpc>
                <a:spcPct val="110000"/>
              </a:lnSpc>
            </a:pPr>
            <a:r>
              <a:rPr lang="en-US" sz="2400" b="1" dirty="0">
                <a:latin typeface="Montserrat" pitchFamily="2" charset="77"/>
                <a:ea typeface="Times New Roman" panose="02020603050405020304" pitchFamily="18" charset="0"/>
                <a:cs typeface="Times New Roman"/>
              </a:rPr>
              <a:t>LOCATION HERE</a:t>
            </a:r>
          </a:p>
          <a:p>
            <a:pPr>
              <a:lnSpc>
                <a:spcPct val="120000"/>
              </a:lnSpc>
              <a:spcBef>
                <a:spcPts val="1220"/>
              </a:spcBef>
            </a:pPr>
            <a:endParaRPr lang="en-US" sz="1200" dirty="0">
              <a:solidFill>
                <a:srgbClr val="000000"/>
              </a:solidFill>
              <a:latin typeface="MinionPro-Regular"/>
              <a:ea typeface="Calibri" panose="020F0502020204030204" pitchFamily="34" charset="0"/>
              <a:cs typeface="MinionPro-Regular"/>
            </a:endParaRPr>
          </a:p>
        </p:txBody>
      </p:sp>
      <p:pic>
        <p:nvPicPr>
          <p:cNvPr id="5" name="Picture 4" descr="A qr code with a few squares&#10;&#10;Description automatically generated">
            <a:extLst>
              <a:ext uri="{FF2B5EF4-FFF2-40B4-BE49-F238E27FC236}">
                <a16:creationId xmlns:a16="http://schemas.microsoft.com/office/drawing/2014/main" id="{6DD844D4-3FCE-94D6-D02C-2AB5BB15D4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0641" y="7280018"/>
            <a:ext cx="1376998" cy="1376998"/>
          </a:xfrm>
          <a:prstGeom prst="rect">
            <a:avLst/>
          </a:prstGeom>
        </p:spPr>
      </p:pic>
      <p:sp>
        <p:nvSpPr>
          <p:cNvPr id="6" name="Text Box 9">
            <a:extLst>
              <a:ext uri="{FF2B5EF4-FFF2-40B4-BE49-F238E27FC236}">
                <a16:creationId xmlns:a16="http://schemas.microsoft.com/office/drawing/2014/main" id="{AF3D3856-204E-B8BD-FDB3-28EB169C637C}"/>
              </a:ext>
            </a:extLst>
          </p:cNvPr>
          <p:cNvSpPr txBox="1"/>
          <p:nvPr/>
        </p:nvSpPr>
        <p:spPr>
          <a:xfrm>
            <a:off x="400517" y="6949844"/>
            <a:ext cx="5264336" cy="101867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0000"/>
              </a:lnSpc>
              <a:spcBef>
                <a:spcPts val="1220"/>
              </a:spcBef>
            </a:pPr>
            <a:r>
              <a:rPr lang="en-US" sz="1400" b="1" u="sng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DELETE THIS TEXT </a:t>
            </a:r>
            <a:r>
              <a:rPr lang="en-US" sz="1400" b="1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This QR Code goes to </a:t>
            </a:r>
            <a:r>
              <a:rPr lang="en-US" sz="1400" b="1" dirty="0" err="1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wcsu.edu</a:t>
            </a:r>
            <a:r>
              <a:rPr lang="en-US" sz="1400" b="1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. If you would like to create a custom QR code that goes to your page visit https://</a:t>
            </a:r>
            <a:r>
              <a:rPr lang="en-US" sz="1400" b="1" dirty="0" err="1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www.qrcode-monkey.com</a:t>
            </a:r>
            <a:r>
              <a:rPr lang="en-US" sz="1400" b="1" dirty="0">
                <a:solidFill>
                  <a:schemeClr val="accent2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/ </a:t>
            </a:r>
            <a:endParaRPr lang="en-US" sz="1400" b="1" dirty="0">
              <a:solidFill>
                <a:schemeClr val="accent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>
              <a:lnSpc>
                <a:spcPct val="120000"/>
              </a:lnSpc>
              <a:spcBef>
                <a:spcPts val="1220"/>
              </a:spcBef>
            </a:pPr>
            <a:endParaRPr lang="en-US" sz="1200" dirty="0">
              <a:solidFill>
                <a:schemeClr val="accent2"/>
              </a:solidFill>
              <a:latin typeface="MinionPro-Regular"/>
              <a:ea typeface="Calibri" panose="020F0502020204030204" pitchFamily="34" charset="0"/>
              <a:cs typeface="MinionPro-Regular"/>
            </a:endParaRPr>
          </a:p>
        </p:txBody>
      </p:sp>
    </p:spTree>
    <p:extLst>
      <p:ext uri="{BB962C8B-B14F-4D97-AF65-F5344CB8AC3E}">
        <p14:creationId xmlns:p14="http://schemas.microsoft.com/office/powerpoint/2010/main" val="3624684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CSU Brand Colors">
      <a:dk1>
        <a:srgbClr val="000000"/>
      </a:dk1>
      <a:lt1>
        <a:srgbClr val="FFFFFF"/>
      </a:lt1>
      <a:dk2>
        <a:srgbClr val="2A323C"/>
      </a:dk2>
      <a:lt2>
        <a:srgbClr val="E7E6E6"/>
      </a:lt2>
      <a:accent1>
        <a:srgbClr val="303C5D"/>
      </a:accent1>
      <a:accent2>
        <a:srgbClr val="EF5937"/>
      </a:accent2>
      <a:accent3>
        <a:srgbClr val="2A323C"/>
      </a:accent3>
      <a:accent4>
        <a:srgbClr val="324E9F"/>
      </a:accent4>
      <a:accent5>
        <a:srgbClr val="D9D8D5"/>
      </a:accent5>
      <a:accent6>
        <a:srgbClr val="303C5D"/>
      </a:accent6>
      <a:hlink>
        <a:srgbClr val="EF5937"/>
      </a:hlink>
      <a:folHlink>
        <a:srgbClr val="324E9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AF2C227DCB1145962587643061A9B5" ma:contentTypeVersion="9" ma:contentTypeDescription="Create a new document." ma:contentTypeScope="" ma:versionID="4c767d23c746d115a84f5cabe21ff912">
  <xsd:schema xmlns:xsd="http://www.w3.org/2001/XMLSchema" xmlns:xs="http://www.w3.org/2001/XMLSchema" xmlns:p="http://schemas.microsoft.com/office/2006/metadata/properties" xmlns:ns2="cbed33ca-faa6-4c7f-a445-a31c3913a81a" xmlns:ns3="7d9dd051-bf1f-4048-900d-bd26ebb84baf" targetNamespace="http://schemas.microsoft.com/office/2006/metadata/properties" ma:root="true" ma:fieldsID="089476518f86c0a2a5b653f82c9fe5ed" ns2:_="" ns3:_="">
    <xsd:import namespace="cbed33ca-faa6-4c7f-a445-a31c3913a81a"/>
    <xsd:import namespace="7d9dd051-bf1f-4048-900d-bd26ebb84b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d33ca-faa6-4c7f-a445-a31c3913a8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9dd051-bf1f-4048-900d-bd26ebb84ba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B554B60-A577-46D3-95AC-A67B5426D1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d33ca-faa6-4c7f-a445-a31c3913a81a"/>
    <ds:schemaRef ds:uri="7d9dd051-bf1f-4048-900d-bd26ebb84b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0DB2399-323A-4DD4-80C6-A6399CBE5E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B70F21-1347-43C3-B8C2-D9E0482C78E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125</Words>
  <Application>Microsoft Macintosh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MinionPro-Regular</vt:lpstr>
      <vt:lpstr>Montserrat</vt:lpstr>
      <vt:lpstr>Montserrat ExtraBold</vt:lpstr>
      <vt:lpstr>Roboto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Young</dc:creator>
  <cp:lastModifiedBy>Ericka Erbs McCabe</cp:lastModifiedBy>
  <cp:revision>14</cp:revision>
  <dcterms:created xsi:type="dcterms:W3CDTF">2019-12-03T18:14:15Z</dcterms:created>
  <dcterms:modified xsi:type="dcterms:W3CDTF">2025-01-27T19:23:35Z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0x010100BEAF2C227DCB1145962587643061A9B5</vt:lpwstr>
  </property>
</Properties>
</file>